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64" r:id="rId5"/>
    <p:sldId id="312" r:id="rId6"/>
    <p:sldId id="313" r:id="rId7"/>
    <p:sldId id="314" r:id="rId8"/>
    <p:sldId id="317" r:id="rId9"/>
    <p:sldId id="318" r:id="rId10"/>
    <p:sldId id="319" r:id="rId11"/>
    <p:sldId id="320" r:id="rId12"/>
    <p:sldId id="321" r:id="rId13"/>
    <p:sldId id="322" r:id="rId14"/>
    <p:sldId id="323" r:id="rId15"/>
    <p:sldId id="324" r:id="rId16"/>
    <p:sldId id="315" r:id="rId17"/>
    <p:sldId id="325" r:id="rId18"/>
    <p:sldId id="326" r:id="rId19"/>
    <p:sldId id="316" r:id="rId20"/>
    <p:sldId id="327" r:id="rId21"/>
    <p:sldId id="328" r:id="rId22"/>
    <p:sldId id="3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UGHIE, BRIAN" userId="9fbd38c7-68b0-430d-9a96-09370b0aea1c" providerId="ADAL" clId="{99456552-7505-4EC9-ADD0-8F414CBCE522}"/>
    <pc:docChg chg="custSel addSld modSld sldOrd">
      <pc:chgData name="CAUGHIE, BRIAN" userId="9fbd38c7-68b0-430d-9a96-09370b0aea1c" providerId="ADAL" clId="{99456552-7505-4EC9-ADD0-8F414CBCE522}" dt="2021-10-20T14:32:43.242" v="2675" actId="114"/>
      <pc:docMkLst>
        <pc:docMk/>
      </pc:docMkLst>
      <pc:sldChg chg="modSp new mod">
        <pc:chgData name="CAUGHIE, BRIAN" userId="9fbd38c7-68b0-430d-9a96-09370b0aea1c" providerId="ADAL" clId="{99456552-7505-4EC9-ADD0-8F414CBCE522}" dt="2021-10-20T11:42:24.234" v="36" actId="20577"/>
        <pc:sldMkLst>
          <pc:docMk/>
          <pc:sldMk cId="3149514598" sldId="314"/>
        </pc:sldMkLst>
        <pc:spChg chg="mod">
          <ac:chgData name="CAUGHIE, BRIAN" userId="9fbd38c7-68b0-430d-9a96-09370b0aea1c" providerId="ADAL" clId="{99456552-7505-4EC9-ADD0-8F414CBCE522}" dt="2021-10-20T11:42:17.383" v="7" actId="20577"/>
          <ac:spMkLst>
            <pc:docMk/>
            <pc:sldMk cId="3149514598" sldId="314"/>
            <ac:spMk id="2" creationId="{C74D1DCF-FA4F-432D-B263-FE4626C5CAB2}"/>
          </ac:spMkLst>
        </pc:spChg>
        <pc:spChg chg="mod">
          <ac:chgData name="CAUGHIE, BRIAN" userId="9fbd38c7-68b0-430d-9a96-09370b0aea1c" providerId="ADAL" clId="{99456552-7505-4EC9-ADD0-8F414CBCE522}" dt="2021-10-20T11:42:24.234" v="36" actId="20577"/>
          <ac:spMkLst>
            <pc:docMk/>
            <pc:sldMk cId="3149514598" sldId="314"/>
            <ac:spMk id="3" creationId="{E72A7077-9F66-4CBB-B3BD-B69901AA039C}"/>
          </ac:spMkLst>
        </pc:spChg>
      </pc:sldChg>
      <pc:sldChg chg="modSp add mod">
        <pc:chgData name="CAUGHIE, BRIAN" userId="9fbd38c7-68b0-430d-9a96-09370b0aea1c" providerId="ADAL" clId="{99456552-7505-4EC9-ADD0-8F414CBCE522}" dt="2021-10-20T11:42:57.108" v="85" actId="20577"/>
        <pc:sldMkLst>
          <pc:docMk/>
          <pc:sldMk cId="4144281656" sldId="315"/>
        </pc:sldMkLst>
        <pc:spChg chg="mod">
          <ac:chgData name="CAUGHIE, BRIAN" userId="9fbd38c7-68b0-430d-9a96-09370b0aea1c" providerId="ADAL" clId="{99456552-7505-4EC9-ADD0-8F414CBCE522}" dt="2021-10-20T11:42:45.993" v="75" actId="20577"/>
          <ac:spMkLst>
            <pc:docMk/>
            <pc:sldMk cId="4144281656" sldId="315"/>
            <ac:spMk id="2" creationId="{C74D1DCF-FA4F-432D-B263-FE4626C5CAB2}"/>
          </ac:spMkLst>
        </pc:spChg>
        <pc:spChg chg="mod">
          <ac:chgData name="CAUGHIE, BRIAN" userId="9fbd38c7-68b0-430d-9a96-09370b0aea1c" providerId="ADAL" clId="{99456552-7505-4EC9-ADD0-8F414CBCE522}" dt="2021-10-20T11:42:57.108" v="85" actId="20577"/>
          <ac:spMkLst>
            <pc:docMk/>
            <pc:sldMk cId="4144281656" sldId="315"/>
            <ac:spMk id="3" creationId="{E72A7077-9F66-4CBB-B3BD-B69901AA039C}"/>
          </ac:spMkLst>
        </pc:spChg>
      </pc:sldChg>
      <pc:sldChg chg="modSp add mod">
        <pc:chgData name="CAUGHIE, BRIAN" userId="9fbd38c7-68b0-430d-9a96-09370b0aea1c" providerId="ADAL" clId="{99456552-7505-4EC9-ADD0-8F414CBCE522}" dt="2021-10-20T11:44:09.845" v="250" actId="20577"/>
        <pc:sldMkLst>
          <pc:docMk/>
          <pc:sldMk cId="2809122815" sldId="316"/>
        </pc:sldMkLst>
        <pc:spChg chg="mod">
          <ac:chgData name="CAUGHIE, BRIAN" userId="9fbd38c7-68b0-430d-9a96-09370b0aea1c" providerId="ADAL" clId="{99456552-7505-4EC9-ADD0-8F414CBCE522}" dt="2021-10-20T11:43:17.874" v="136" actId="20577"/>
          <ac:spMkLst>
            <pc:docMk/>
            <pc:sldMk cId="2809122815" sldId="316"/>
            <ac:spMk id="2" creationId="{C74D1DCF-FA4F-432D-B263-FE4626C5CAB2}"/>
          </ac:spMkLst>
        </pc:spChg>
        <pc:spChg chg="mod">
          <ac:chgData name="CAUGHIE, BRIAN" userId="9fbd38c7-68b0-430d-9a96-09370b0aea1c" providerId="ADAL" clId="{99456552-7505-4EC9-ADD0-8F414CBCE522}" dt="2021-10-20T11:44:09.845" v="250" actId="20577"/>
          <ac:spMkLst>
            <pc:docMk/>
            <pc:sldMk cId="2809122815" sldId="316"/>
            <ac:spMk id="3" creationId="{E72A7077-9F66-4CBB-B3BD-B69901AA039C}"/>
          </ac:spMkLst>
        </pc:spChg>
      </pc:sldChg>
      <pc:sldChg chg="modSp new mod">
        <pc:chgData name="CAUGHIE, BRIAN" userId="9fbd38c7-68b0-430d-9a96-09370b0aea1c" providerId="ADAL" clId="{99456552-7505-4EC9-ADD0-8F414CBCE522}" dt="2021-10-20T11:54:52.995" v="366" actId="255"/>
        <pc:sldMkLst>
          <pc:docMk/>
          <pc:sldMk cId="2178324444" sldId="317"/>
        </pc:sldMkLst>
        <pc:spChg chg="mod">
          <ac:chgData name="CAUGHIE, BRIAN" userId="9fbd38c7-68b0-430d-9a96-09370b0aea1c" providerId="ADAL" clId="{99456552-7505-4EC9-ADD0-8F414CBCE522}" dt="2021-10-20T11:46:34.525" v="266" actId="20577"/>
          <ac:spMkLst>
            <pc:docMk/>
            <pc:sldMk cId="2178324444" sldId="317"/>
            <ac:spMk id="2" creationId="{9BF0AF14-A083-406D-8EC8-DED9E99B8F65}"/>
          </ac:spMkLst>
        </pc:spChg>
        <pc:spChg chg="mod">
          <ac:chgData name="CAUGHIE, BRIAN" userId="9fbd38c7-68b0-430d-9a96-09370b0aea1c" providerId="ADAL" clId="{99456552-7505-4EC9-ADD0-8F414CBCE522}" dt="2021-10-20T11:54:52.995" v="366" actId="255"/>
          <ac:spMkLst>
            <pc:docMk/>
            <pc:sldMk cId="2178324444" sldId="317"/>
            <ac:spMk id="3" creationId="{E35F9BD2-C454-4323-AFD1-3E98D0A88563}"/>
          </ac:spMkLst>
        </pc:spChg>
      </pc:sldChg>
      <pc:sldChg chg="modSp add mod">
        <pc:chgData name="CAUGHIE, BRIAN" userId="9fbd38c7-68b0-430d-9a96-09370b0aea1c" providerId="ADAL" clId="{99456552-7505-4EC9-ADD0-8F414CBCE522}" dt="2021-10-20T11:56:15.976" v="512" actId="20577"/>
        <pc:sldMkLst>
          <pc:docMk/>
          <pc:sldMk cId="1358422873" sldId="318"/>
        </pc:sldMkLst>
        <pc:spChg chg="mod">
          <ac:chgData name="CAUGHIE, BRIAN" userId="9fbd38c7-68b0-430d-9a96-09370b0aea1c" providerId="ADAL" clId="{99456552-7505-4EC9-ADD0-8F414CBCE522}" dt="2021-10-20T11:55:49.600" v="454" actId="5793"/>
          <ac:spMkLst>
            <pc:docMk/>
            <pc:sldMk cId="1358422873" sldId="318"/>
            <ac:spMk id="2" creationId="{9BF0AF14-A083-406D-8EC8-DED9E99B8F65}"/>
          </ac:spMkLst>
        </pc:spChg>
        <pc:spChg chg="mod">
          <ac:chgData name="CAUGHIE, BRIAN" userId="9fbd38c7-68b0-430d-9a96-09370b0aea1c" providerId="ADAL" clId="{99456552-7505-4EC9-ADD0-8F414CBCE522}" dt="2021-10-20T11:56:15.976" v="512" actId="20577"/>
          <ac:spMkLst>
            <pc:docMk/>
            <pc:sldMk cId="1358422873" sldId="318"/>
            <ac:spMk id="3" creationId="{E35F9BD2-C454-4323-AFD1-3E98D0A88563}"/>
          </ac:spMkLst>
        </pc:spChg>
      </pc:sldChg>
      <pc:sldChg chg="modSp add mod">
        <pc:chgData name="CAUGHIE, BRIAN" userId="9fbd38c7-68b0-430d-9a96-09370b0aea1c" providerId="ADAL" clId="{99456552-7505-4EC9-ADD0-8F414CBCE522}" dt="2021-10-20T11:57:47.687" v="757" actId="20577"/>
        <pc:sldMkLst>
          <pc:docMk/>
          <pc:sldMk cId="641592727" sldId="319"/>
        </pc:sldMkLst>
        <pc:spChg chg="mod">
          <ac:chgData name="CAUGHIE, BRIAN" userId="9fbd38c7-68b0-430d-9a96-09370b0aea1c" providerId="ADAL" clId="{99456552-7505-4EC9-ADD0-8F414CBCE522}" dt="2021-10-20T11:56:42.528" v="568" actId="20577"/>
          <ac:spMkLst>
            <pc:docMk/>
            <pc:sldMk cId="641592727" sldId="319"/>
            <ac:spMk id="2" creationId="{9BF0AF14-A083-406D-8EC8-DED9E99B8F65}"/>
          </ac:spMkLst>
        </pc:spChg>
        <pc:spChg chg="mod">
          <ac:chgData name="CAUGHIE, BRIAN" userId="9fbd38c7-68b0-430d-9a96-09370b0aea1c" providerId="ADAL" clId="{99456552-7505-4EC9-ADD0-8F414CBCE522}" dt="2021-10-20T11:57:47.687" v="757" actId="20577"/>
          <ac:spMkLst>
            <pc:docMk/>
            <pc:sldMk cId="641592727" sldId="319"/>
            <ac:spMk id="3" creationId="{E35F9BD2-C454-4323-AFD1-3E98D0A88563}"/>
          </ac:spMkLst>
        </pc:spChg>
      </pc:sldChg>
      <pc:sldChg chg="modSp add mod">
        <pc:chgData name="CAUGHIE, BRIAN" userId="9fbd38c7-68b0-430d-9a96-09370b0aea1c" providerId="ADAL" clId="{99456552-7505-4EC9-ADD0-8F414CBCE522}" dt="2021-10-20T12:00:37.612" v="939" actId="255"/>
        <pc:sldMkLst>
          <pc:docMk/>
          <pc:sldMk cId="3519798099" sldId="320"/>
        </pc:sldMkLst>
        <pc:spChg chg="mod">
          <ac:chgData name="CAUGHIE, BRIAN" userId="9fbd38c7-68b0-430d-9a96-09370b0aea1c" providerId="ADAL" clId="{99456552-7505-4EC9-ADD0-8F414CBCE522}" dt="2021-10-20T11:58:43.506" v="849" actId="20577"/>
          <ac:spMkLst>
            <pc:docMk/>
            <pc:sldMk cId="3519798099" sldId="320"/>
            <ac:spMk id="2" creationId="{9BF0AF14-A083-406D-8EC8-DED9E99B8F65}"/>
          </ac:spMkLst>
        </pc:spChg>
        <pc:spChg chg="mod">
          <ac:chgData name="CAUGHIE, BRIAN" userId="9fbd38c7-68b0-430d-9a96-09370b0aea1c" providerId="ADAL" clId="{99456552-7505-4EC9-ADD0-8F414CBCE522}" dt="2021-10-20T11:59:05.530" v="877" actId="20577"/>
          <ac:spMkLst>
            <pc:docMk/>
            <pc:sldMk cId="3519798099" sldId="320"/>
            <ac:spMk id="3" creationId="{E35F9BD2-C454-4323-AFD1-3E98D0A88563}"/>
          </ac:spMkLst>
        </pc:spChg>
        <pc:spChg chg="mod">
          <ac:chgData name="CAUGHIE, BRIAN" userId="9fbd38c7-68b0-430d-9a96-09370b0aea1c" providerId="ADAL" clId="{99456552-7505-4EC9-ADD0-8F414CBCE522}" dt="2021-10-20T12:00:37.612" v="939" actId="255"/>
          <ac:spMkLst>
            <pc:docMk/>
            <pc:sldMk cId="3519798099" sldId="320"/>
            <ac:spMk id="4" creationId="{581C6A75-FCFE-475A-A197-81BA61187C69}"/>
          </ac:spMkLst>
        </pc:spChg>
      </pc:sldChg>
      <pc:sldChg chg="modSp add mod ord">
        <pc:chgData name="CAUGHIE, BRIAN" userId="9fbd38c7-68b0-430d-9a96-09370b0aea1c" providerId="ADAL" clId="{99456552-7505-4EC9-ADD0-8F414CBCE522}" dt="2021-10-20T12:04:28.852" v="1217"/>
        <pc:sldMkLst>
          <pc:docMk/>
          <pc:sldMk cId="4008761648" sldId="321"/>
        </pc:sldMkLst>
        <pc:spChg chg="mod">
          <ac:chgData name="CAUGHIE, BRIAN" userId="9fbd38c7-68b0-430d-9a96-09370b0aea1c" providerId="ADAL" clId="{99456552-7505-4EC9-ADD0-8F414CBCE522}" dt="2021-10-20T12:01:56.697" v="1026" actId="20577"/>
          <ac:spMkLst>
            <pc:docMk/>
            <pc:sldMk cId="4008761648" sldId="321"/>
            <ac:spMk id="2" creationId="{9BF0AF14-A083-406D-8EC8-DED9E99B8F65}"/>
          </ac:spMkLst>
        </pc:spChg>
        <pc:spChg chg="mod">
          <ac:chgData name="CAUGHIE, BRIAN" userId="9fbd38c7-68b0-430d-9a96-09370b0aea1c" providerId="ADAL" clId="{99456552-7505-4EC9-ADD0-8F414CBCE522}" dt="2021-10-20T12:04:02.961" v="1215" actId="20577"/>
          <ac:spMkLst>
            <pc:docMk/>
            <pc:sldMk cId="4008761648" sldId="321"/>
            <ac:spMk id="3" creationId="{E35F9BD2-C454-4323-AFD1-3E98D0A88563}"/>
          </ac:spMkLst>
        </pc:spChg>
      </pc:sldChg>
      <pc:sldChg chg="modSp add mod">
        <pc:chgData name="CAUGHIE, BRIAN" userId="9fbd38c7-68b0-430d-9a96-09370b0aea1c" providerId="ADAL" clId="{99456552-7505-4EC9-ADD0-8F414CBCE522}" dt="2021-10-20T14:14:52.703" v="1621" actId="255"/>
        <pc:sldMkLst>
          <pc:docMk/>
          <pc:sldMk cId="173806556" sldId="322"/>
        </pc:sldMkLst>
        <pc:spChg chg="mod">
          <ac:chgData name="CAUGHIE, BRIAN" userId="9fbd38c7-68b0-430d-9a96-09370b0aea1c" providerId="ADAL" clId="{99456552-7505-4EC9-ADD0-8F414CBCE522}" dt="2021-10-20T12:04:34.793" v="1222" actId="20577"/>
          <ac:spMkLst>
            <pc:docMk/>
            <pc:sldMk cId="173806556" sldId="322"/>
            <ac:spMk id="2" creationId="{9BF0AF14-A083-406D-8EC8-DED9E99B8F65}"/>
          </ac:spMkLst>
        </pc:spChg>
        <pc:spChg chg="mod">
          <ac:chgData name="CAUGHIE, BRIAN" userId="9fbd38c7-68b0-430d-9a96-09370b0aea1c" providerId="ADAL" clId="{99456552-7505-4EC9-ADD0-8F414CBCE522}" dt="2021-10-20T12:05:51.887" v="1530" actId="20577"/>
          <ac:spMkLst>
            <pc:docMk/>
            <pc:sldMk cId="173806556" sldId="322"/>
            <ac:spMk id="3" creationId="{E35F9BD2-C454-4323-AFD1-3E98D0A88563}"/>
          </ac:spMkLst>
        </pc:spChg>
        <pc:spChg chg="mod">
          <ac:chgData name="CAUGHIE, BRIAN" userId="9fbd38c7-68b0-430d-9a96-09370b0aea1c" providerId="ADAL" clId="{99456552-7505-4EC9-ADD0-8F414CBCE522}" dt="2021-10-20T14:14:52.703" v="1621" actId="255"/>
          <ac:spMkLst>
            <pc:docMk/>
            <pc:sldMk cId="173806556" sldId="322"/>
            <ac:spMk id="4" creationId="{581C6A75-FCFE-475A-A197-81BA61187C69}"/>
          </ac:spMkLst>
        </pc:spChg>
      </pc:sldChg>
      <pc:sldChg chg="modSp add mod ord">
        <pc:chgData name="CAUGHIE, BRIAN" userId="9fbd38c7-68b0-430d-9a96-09370b0aea1c" providerId="ADAL" clId="{99456552-7505-4EC9-ADD0-8F414CBCE522}" dt="2021-10-20T14:18:11.797" v="1814" actId="20577"/>
        <pc:sldMkLst>
          <pc:docMk/>
          <pc:sldMk cId="1826133653" sldId="323"/>
        </pc:sldMkLst>
        <pc:spChg chg="mod">
          <ac:chgData name="CAUGHIE, BRIAN" userId="9fbd38c7-68b0-430d-9a96-09370b0aea1c" providerId="ADAL" clId="{99456552-7505-4EC9-ADD0-8F414CBCE522}" dt="2021-10-20T14:15:35.459" v="1658" actId="20577"/>
          <ac:spMkLst>
            <pc:docMk/>
            <pc:sldMk cId="1826133653" sldId="323"/>
            <ac:spMk id="2" creationId="{9BF0AF14-A083-406D-8EC8-DED9E99B8F65}"/>
          </ac:spMkLst>
        </pc:spChg>
        <pc:spChg chg="mod">
          <ac:chgData name="CAUGHIE, BRIAN" userId="9fbd38c7-68b0-430d-9a96-09370b0aea1c" providerId="ADAL" clId="{99456552-7505-4EC9-ADD0-8F414CBCE522}" dt="2021-10-20T14:18:11.797" v="1814" actId="20577"/>
          <ac:spMkLst>
            <pc:docMk/>
            <pc:sldMk cId="1826133653" sldId="323"/>
            <ac:spMk id="3" creationId="{E35F9BD2-C454-4323-AFD1-3E98D0A88563}"/>
          </ac:spMkLst>
        </pc:spChg>
      </pc:sldChg>
      <pc:sldChg chg="modSp add mod">
        <pc:chgData name="CAUGHIE, BRIAN" userId="9fbd38c7-68b0-430d-9a96-09370b0aea1c" providerId="ADAL" clId="{99456552-7505-4EC9-ADD0-8F414CBCE522}" dt="2021-10-20T14:19:36.618" v="1973" actId="20577"/>
        <pc:sldMkLst>
          <pc:docMk/>
          <pc:sldMk cId="2388904460" sldId="324"/>
        </pc:sldMkLst>
        <pc:spChg chg="mod">
          <ac:chgData name="CAUGHIE, BRIAN" userId="9fbd38c7-68b0-430d-9a96-09370b0aea1c" providerId="ADAL" clId="{99456552-7505-4EC9-ADD0-8F414CBCE522}" dt="2021-10-20T14:18:29.723" v="1837" actId="5793"/>
          <ac:spMkLst>
            <pc:docMk/>
            <pc:sldMk cId="2388904460" sldId="324"/>
            <ac:spMk id="2" creationId="{9BF0AF14-A083-406D-8EC8-DED9E99B8F65}"/>
          </ac:spMkLst>
        </pc:spChg>
        <pc:spChg chg="mod">
          <ac:chgData name="CAUGHIE, BRIAN" userId="9fbd38c7-68b0-430d-9a96-09370b0aea1c" providerId="ADAL" clId="{99456552-7505-4EC9-ADD0-8F414CBCE522}" dt="2021-10-20T14:19:36.618" v="1973" actId="20577"/>
          <ac:spMkLst>
            <pc:docMk/>
            <pc:sldMk cId="2388904460" sldId="324"/>
            <ac:spMk id="3" creationId="{E35F9BD2-C454-4323-AFD1-3E98D0A88563}"/>
          </ac:spMkLst>
        </pc:spChg>
      </pc:sldChg>
      <pc:sldChg chg="modSp add mod ord">
        <pc:chgData name="CAUGHIE, BRIAN" userId="9fbd38c7-68b0-430d-9a96-09370b0aea1c" providerId="ADAL" clId="{99456552-7505-4EC9-ADD0-8F414CBCE522}" dt="2021-10-20T14:20:40.843" v="2081" actId="20577"/>
        <pc:sldMkLst>
          <pc:docMk/>
          <pc:sldMk cId="1776270008" sldId="325"/>
        </pc:sldMkLst>
        <pc:spChg chg="mod">
          <ac:chgData name="CAUGHIE, BRIAN" userId="9fbd38c7-68b0-430d-9a96-09370b0aea1c" providerId="ADAL" clId="{99456552-7505-4EC9-ADD0-8F414CBCE522}" dt="2021-10-20T14:20:28.265" v="2024" actId="20577"/>
          <ac:spMkLst>
            <pc:docMk/>
            <pc:sldMk cId="1776270008" sldId="325"/>
            <ac:spMk id="2" creationId="{9BF0AF14-A083-406D-8EC8-DED9E99B8F65}"/>
          </ac:spMkLst>
        </pc:spChg>
        <pc:spChg chg="mod">
          <ac:chgData name="CAUGHIE, BRIAN" userId="9fbd38c7-68b0-430d-9a96-09370b0aea1c" providerId="ADAL" clId="{99456552-7505-4EC9-ADD0-8F414CBCE522}" dt="2021-10-20T14:20:40.843" v="2081" actId="20577"/>
          <ac:spMkLst>
            <pc:docMk/>
            <pc:sldMk cId="1776270008" sldId="325"/>
            <ac:spMk id="3" creationId="{E35F9BD2-C454-4323-AFD1-3E98D0A88563}"/>
          </ac:spMkLst>
        </pc:spChg>
      </pc:sldChg>
      <pc:sldChg chg="modSp add mod">
        <pc:chgData name="CAUGHIE, BRIAN" userId="9fbd38c7-68b0-430d-9a96-09370b0aea1c" providerId="ADAL" clId="{99456552-7505-4EC9-ADD0-8F414CBCE522}" dt="2021-10-20T14:22:15.757" v="2132" actId="20577"/>
        <pc:sldMkLst>
          <pc:docMk/>
          <pc:sldMk cId="880820422" sldId="326"/>
        </pc:sldMkLst>
        <pc:spChg chg="mod">
          <ac:chgData name="CAUGHIE, BRIAN" userId="9fbd38c7-68b0-430d-9a96-09370b0aea1c" providerId="ADAL" clId="{99456552-7505-4EC9-ADD0-8F414CBCE522}" dt="2021-10-20T14:22:05.184" v="2100" actId="20577"/>
          <ac:spMkLst>
            <pc:docMk/>
            <pc:sldMk cId="880820422" sldId="326"/>
            <ac:spMk id="2" creationId="{9BF0AF14-A083-406D-8EC8-DED9E99B8F65}"/>
          </ac:spMkLst>
        </pc:spChg>
        <pc:spChg chg="mod">
          <ac:chgData name="CAUGHIE, BRIAN" userId="9fbd38c7-68b0-430d-9a96-09370b0aea1c" providerId="ADAL" clId="{99456552-7505-4EC9-ADD0-8F414CBCE522}" dt="2021-10-20T14:22:15.757" v="2132" actId="20577"/>
          <ac:spMkLst>
            <pc:docMk/>
            <pc:sldMk cId="880820422" sldId="326"/>
            <ac:spMk id="3" creationId="{E35F9BD2-C454-4323-AFD1-3E98D0A88563}"/>
          </ac:spMkLst>
        </pc:spChg>
      </pc:sldChg>
      <pc:sldChg chg="modSp add mod ord">
        <pc:chgData name="CAUGHIE, BRIAN" userId="9fbd38c7-68b0-430d-9a96-09370b0aea1c" providerId="ADAL" clId="{99456552-7505-4EC9-ADD0-8F414CBCE522}" dt="2021-10-20T14:25:51.461" v="2327" actId="20577"/>
        <pc:sldMkLst>
          <pc:docMk/>
          <pc:sldMk cId="164002254" sldId="327"/>
        </pc:sldMkLst>
        <pc:spChg chg="mod">
          <ac:chgData name="CAUGHIE, BRIAN" userId="9fbd38c7-68b0-430d-9a96-09370b0aea1c" providerId="ADAL" clId="{99456552-7505-4EC9-ADD0-8F414CBCE522}" dt="2021-10-20T14:24:00.973" v="2178" actId="20577"/>
          <ac:spMkLst>
            <pc:docMk/>
            <pc:sldMk cId="164002254" sldId="327"/>
            <ac:spMk id="2" creationId="{9BF0AF14-A083-406D-8EC8-DED9E99B8F65}"/>
          </ac:spMkLst>
        </pc:spChg>
        <pc:spChg chg="mod">
          <ac:chgData name="CAUGHIE, BRIAN" userId="9fbd38c7-68b0-430d-9a96-09370b0aea1c" providerId="ADAL" clId="{99456552-7505-4EC9-ADD0-8F414CBCE522}" dt="2021-10-20T14:25:51.461" v="2327" actId="20577"/>
          <ac:spMkLst>
            <pc:docMk/>
            <pc:sldMk cId="164002254" sldId="327"/>
            <ac:spMk id="3" creationId="{E35F9BD2-C454-4323-AFD1-3E98D0A88563}"/>
          </ac:spMkLst>
        </pc:spChg>
      </pc:sldChg>
      <pc:sldChg chg="modSp add mod">
        <pc:chgData name="CAUGHIE, BRIAN" userId="9fbd38c7-68b0-430d-9a96-09370b0aea1c" providerId="ADAL" clId="{99456552-7505-4EC9-ADD0-8F414CBCE522}" dt="2021-10-20T14:30:21.127" v="2371" actId="20577"/>
        <pc:sldMkLst>
          <pc:docMk/>
          <pc:sldMk cId="3860033947" sldId="328"/>
        </pc:sldMkLst>
        <pc:spChg chg="mod">
          <ac:chgData name="CAUGHIE, BRIAN" userId="9fbd38c7-68b0-430d-9a96-09370b0aea1c" providerId="ADAL" clId="{99456552-7505-4EC9-ADD0-8F414CBCE522}" dt="2021-10-20T14:26:07.746" v="2364" actId="20577"/>
          <ac:spMkLst>
            <pc:docMk/>
            <pc:sldMk cId="3860033947" sldId="328"/>
            <ac:spMk id="2" creationId="{9BF0AF14-A083-406D-8EC8-DED9E99B8F65}"/>
          </ac:spMkLst>
        </pc:spChg>
        <pc:spChg chg="mod">
          <ac:chgData name="CAUGHIE, BRIAN" userId="9fbd38c7-68b0-430d-9a96-09370b0aea1c" providerId="ADAL" clId="{99456552-7505-4EC9-ADD0-8F414CBCE522}" dt="2021-10-20T14:30:21.127" v="2371" actId="20577"/>
          <ac:spMkLst>
            <pc:docMk/>
            <pc:sldMk cId="3860033947" sldId="328"/>
            <ac:spMk id="3" creationId="{E35F9BD2-C454-4323-AFD1-3E98D0A88563}"/>
          </ac:spMkLst>
        </pc:spChg>
      </pc:sldChg>
      <pc:sldChg chg="modSp new mod">
        <pc:chgData name="CAUGHIE, BRIAN" userId="9fbd38c7-68b0-430d-9a96-09370b0aea1c" providerId="ADAL" clId="{99456552-7505-4EC9-ADD0-8F414CBCE522}" dt="2021-10-20T14:32:43.242" v="2675" actId="114"/>
        <pc:sldMkLst>
          <pc:docMk/>
          <pc:sldMk cId="3637458822" sldId="329"/>
        </pc:sldMkLst>
        <pc:spChg chg="mod">
          <ac:chgData name="CAUGHIE, BRIAN" userId="9fbd38c7-68b0-430d-9a96-09370b0aea1c" providerId="ADAL" clId="{99456552-7505-4EC9-ADD0-8F414CBCE522}" dt="2021-10-20T14:31:16.987" v="2377" actId="20577"/>
          <ac:spMkLst>
            <pc:docMk/>
            <pc:sldMk cId="3637458822" sldId="329"/>
            <ac:spMk id="2" creationId="{25B848C6-82A8-47C6-AF9B-2F6E2CC7DDB3}"/>
          </ac:spMkLst>
        </pc:spChg>
        <pc:spChg chg="mod">
          <ac:chgData name="CAUGHIE, BRIAN" userId="9fbd38c7-68b0-430d-9a96-09370b0aea1c" providerId="ADAL" clId="{99456552-7505-4EC9-ADD0-8F414CBCE522}" dt="2021-10-20T14:32:43.242" v="2675" actId="114"/>
          <ac:spMkLst>
            <pc:docMk/>
            <pc:sldMk cId="3637458822" sldId="329"/>
            <ac:spMk id="3" creationId="{C8D0CFCD-D726-42E5-8873-78474C6A052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b="1" dirty="0"/>
            <a:t>THREE KEY MINDSETS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b="1" dirty="0"/>
            <a:t>Phases of Teenage human</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b="1" dirty="0"/>
            <a:t>Troubleshooting common teenage challenges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owers in po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duous tre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ee"/>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b="1" dirty="0"/>
            <a:t>Teens need you more than it seems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b="1" dirty="0"/>
            <a:t>Ages 12-14</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b="1" dirty="0"/>
            <a:t>Getting them to take ownership </a:t>
          </a:r>
          <a:r>
            <a:rPr lang="en-US" b="1"/>
            <a:t>&amp; apologize</a:t>
          </a:r>
          <a:endParaRPr lang="en-US" b="1" dirty="0"/>
        </a:p>
        <a:p>
          <a:pPr>
            <a:lnSpc>
              <a:spcPct val="100000"/>
            </a:lnSpc>
            <a:defRPr cap="all"/>
          </a:pPr>
          <a:r>
            <a:rPr lang="en-US" b="1" dirty="0"/>
            <a:t>____</a:t>
          </a:r>
        </a:p>
        <a:p>
          <a:pPr>
            <a:lnSpc>
              <a:spcPct val="100000"/>
            </a:lnSpc>
            <a:defRPr cap="all"/>
          </a:pPr>
          <a:r>
            <a:rPr lang="en-US" b="1" dirty="0"/>
            <a:t>What to do when they blow your trust</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owers in po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duous tre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ee"/>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THREE KEY MINDSETS</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Phases of Teenage human</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Troubleshooting common teenage challenges</a:t>
          </a:r>
        </a:p>
      </dsp:txBody>
      <dsp:txXfrm>
        <a:off x="7041543" y="2725540"/>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21678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60435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601790"/>
          <a:ext cx="2981250"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Teens need you more than it seems</a:t>
          </a:r>
        </a:p>
      </dsp:txBody>
      <dsp:txXfrm>
        <a:off x="35606" y="2601790"/>
        <a:ext cx="2981250" cy="967500"/>
      </dsp:txXfrm>
    </dsp:sp>
    <dsp:sp modelId="{543C18BC-1989-44B2-9862-C670C61D3452}">
      <dsp:nvSpPr>
        <dsp:cNvPr id="0" name=""/>
        <dsp:cNvSpPr/>
      </dsp:nvSpPr>
      <dsp:spPr>
        <a:xfrm>
          <a:off x="4119918" y="21678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60435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601790"/>
          <a:ext cx="2981250"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Ages 12-14</a:t>
          </a:r>
        </a:p>
      </dsp:txBody>
      <dsp:txXfrm>
        <a:off x="3538574" y="2601790"/>
        <a:ext cx="2981250" cy="967500"/>
      </dsp:txXfrm>
    </dsp:sp>
    <dsp:sp modelId="{5BDDFF18-9AEC-4E5E-B9AA-33D86F01A63E}">
      <dsp:nvSpPr>
        <dsp:cNvPr id="0" name=""/>
        <dsp:cNvSpPr/>
      </dsp:nvSpPr>
      <dsp:spPr>
        <a:xfrm>
          <a:off x="7622887" y="21678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60435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601790"/>
          <a:ext cx="2981250"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Getting them to take ownership </a:t>
          </a:r>
          <a:r>
            <a:rPr lang="en-US" sz="1100" b="1" kern="1200"/>
            <a:t>&amp; apologize</a:t>
          </a:r>
          <a:endParaRPr lang="en-US" sz="1100" b="1" kern="1200" dirty="0"/>
        </a:p>
        <a:p>
          <a:pPr marL="0" lvl="0" indent="0" algn="ctr" defTabSz="488950">
            <a:lnSpc>
              <a:spcPct val="100000"/>
            </a:lnSpc>
            <a:spcBef>
              <a:spcPct val="0"/>
            </a:spcBef>
            <a:spcAft>
              <a:spcPct val="35000"/>
            </a:spcAft>
            <a:buNone/>
            <a:defRPr cap="all"/>
          </a:pPr>
          <a:r>
            <a:rPr lang="en-US" sz="1100" b="1" kern="1200" dirty="0"/>
            <a:t>____</a:t>
          </a:r>
        </a:p>
        <a:p>
          <a:pPr marL="0" lvl="0" indent="0" algn="ctr" defTabSz="488950">
            <a:lnSpc>
              <a:spcPct val="100000"/>
            </a:lnSpc>
            <a:spcBef>
              <a:spcPct val="0"/>
            </a:spcBef>
            <a:spcAft>
              <a:spcPct val="35000"/>
            </a:spcAft>
            <a:buNone/>
            <a:defRPr cap="all"/>
          </a:pPr>
          <a:r>
            <a:rPr lang="en-US" sz="1100" b="1" kern="1200" dirty="0"/>
            <a:t>What to do when they blow your trust</a:t>
          </a:r>
        </a:p>
      </dsp:txBody>
      <dsp:txXfrm>
        <a:off x="7041543" y="2601790"/>
        <a:ext cx="2981250" cy="9675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65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10/20/2021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10/20/2021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10/20/2021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10/20/2021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10/20/2021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fontScale="90000"/>
          </a:bodyPr>
          <a:lstStyle/>
          <a:p>
            <a:r>
              <a:rPr lang="en-US" sz="6800" dirty="0"/>
              <a:t>THE GROWN UP’S GUIDE TO TEENAGE HUMANS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Parent Book Club*October 20, 2021</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Time</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Adults spend two-thirds less time with children as teenagers than as young children</a:t>
            </a:r>
          </a:p>
          <a:p>
            <a:r>
              <a:rPr lang="en-US" sz="2400" dirty="0"/>
              <a:t>Teenagers benefit from more time, not less time</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normAutofit/>
          </a:bodyPr>
          <a:lstStyle/>
          <a:p>
            <a:r>
              <a:rPr lang="en-US" sz="2400" dirty="0"/>
              <a:t>Kids get 57 minutes per day with Mom and Dad</a:t>
            </a:r>
          </a:p>
          <a:p>
            <a:r>
              <a:rPr lang="en-US" sz="2400" dirty="0"/>
              <a:t>Teens get 20 minutes per day with Mom and Dad</a:t>
            </a:r>
          </a:p>
        </p:txBody>
      </p:sp>
    </p:spTree>
    <p:extLst>
      <p:ext uri="{BB962C8B-B14F-4D97-AF65-F5344CB8AC3E}">
        <p14:creationId xmlns:p14="http://schemas.microsoft.com/office/powerpoint/2010/main" val="17380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Showing Up…What it Looks Like</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Initially, expect apathy, one-word responses, eye-rolling, moodiness </a:t>
            </a:r>
          </a:p>
          <a:p>
            <a:r>
              <a:rPr lang="en-US" sz="2400" dirty="0"/>
              <a:t>Showing up takes practices</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2613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How to Show Up…</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Schedule one-on-one time</a:t>
            </a:r>
          </a:p>
          <a:p>
            <a:r>
              <a:rPr lang="en-US" sz="2400" dirty="0"/>
              <a:t>Do NOT cancel—this is worse than not meeting at all</a:t>
            </a:r>
          </a:p>
          <a:p>
            <a:r>
              <a:rPr lang="en-US" sz="2400" dirty="0"/>
              <a:t>Make it fun</a:t>
            </a:r>
          </a:p>
          <a:p>
            <a:r>
              <a:rPr lang="en-US" sz="2400" dirty="0"/>
              <a:t>Expect it to be difficult</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38890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1DCF-FA4F-432D-B263-FE4626C5CAB2}"/>
              </a:ext>
            </a:extLst>
          </p:cNvPr>
          <p:cNvSpPr>
            <a:spLocks noGrp="1"/>
          </p:cNvSpPr>
          <p:nvPr>
            <p:ph type="title"/>
          </p:nvPr>
        </p:nvSpPr>
        <p:spPr/>
        <p:txBody>
          <a:bodyPr/>
          <a:lstStyle/>
          <a:p>
            <a:r>
              <a:rPr lang="en-US" dirty="0"/>
              <a:t>PHASES OF TEENAGE HUMAN</a:t>
            </a:r>
          </a:p>
        </p:txBody>
      </p:sp>
      <p:sp>
        <p:nvSpPr>
          <p:cNvPr id="3" name="Text Placeholder 2">
            <a:extLst>
              <a:ext uri="{FF2B5EF4-FFF2-40B4-BE49-F238E27FC236}">
                <a16:creationId xmlns:a16="http://schemas.microsoft.com/office/drawing/2014/main" id="{E72A7077-9F66-4CBB-B3BD-B69901AA039C}"/>
              </a:ext>
            </a:extLst>
          </p:cNvPr>
          <p:cNvSpPr>
            <a:spLocks noGrp="1"/>
          </p:cNvSpPr>
          <p:nvPr>
            <p:ph type="body" idx="1"/>
          </p:nvPr>
        </p:nvSpPr>
        <p:spPr/>
        <p:txBody>
          <a:bodyPr/>
          <a:lstStyle/>
          <a:p>
            <a:r>
              <a:rPr lang="en-US" dirty="0"/>
              <a:t>AGES 12-14</a:t>
            </a:r>
          </a:p>
        </p:txBody>
      </p:sp>
    </p:spTree>
    <p:extLst>
      <p:ext uri="{BB962C8B-B14F-4D97-AF65-F5344CB8AC3E}">
        <p14:creationId xmlns:p14="http://schemas.microsoft.com/office/powerpoint/2010/main" val="414428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Teen’s Focus at this Stage = Identity</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This means they need opportunities for self-discovery</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7627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Adult’s Role at this Stage </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Highlight emerging strengths</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88082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1DCF-FA4F-432D-B263-FE4626C5CAB2}"/>
              </a:ext>
            </a:extLst>
          </p:cNvPr>
          <p:cNvSpPr>
            <a:spLocks noGrp="1"/>
          </p:cNvSpPr>
          <p:nvPr>
            <p:ph type="title"/>
          </p:nvPr>
        </p:nvSpPr>
        <p:spPr/>
        <p:txBody>
          <a:bodyPr>
            <a:normAutofit fontScale="90000"/>
          </a:bodyPr>
          <a:lstStyle/>
          <a:p>
            <a:r>
              <a:rPr lang="en-US" dirty="0"/>
              <a:t>TROUBLESHOOTING COMMON TEENAGE CHALLENGES</a:t>
            </a:r>
          </a:p>
        </p:txBody>
      </p:sp>
      <p:sp>
        <p:nvSpPr>
          <p:cNvPr id="3" name="Text Placeholder 2">
            <a:extLst>
              <a:ext uri="{FF2B5EF4-FFF2-40B4-BE49-F238E27FC236}">
                <a16:creationId xmlns:a16="http://schemas.microsoft.com/office/drawing/2014/main" id="{E72A7077-9F66-4CBB-B3BD-B69901AA039C}"/>
              </a:ext>
            </a:extLst>
          </p:cNvPr>
          <p:cNvSpPr>
            <a:spLocks noGrp="1"/>
          </p:cNvSpPr>
          <p:nvPr>
            <p:ph type="body" idx="1"/>
          </p:nvPr>
        </p:nvSpPr>
        <p:spPr/>
        <p:txBody>
          <a:bodyPr>
            <a:normAutofit fontScale="77500" lnSpcReduction="20000"/>
          </a:bodyPr>
          <a:lstStyle/>
          <a:p>
            <a:r>
              <a:rPr lang="en-US" dirty="0"/>
              <a:t>GETTING THEM TO TAKE OWNERSHIP &amp; APOLOGIZE / WHAT TO DO WHEN THEY BLOW YOUR TRUST</a:t>
            </a:r>
          </a:p>
        </p:txBody>
      </p:sp>
    </p:spTree>
    <p:extLst>
      <p:ext uri="{BB962C8B-B14F-4D97-AF65-F5344CB8AC3E}">
        <p14:creationId xmlns:p14="http://schemas.microsoft.com/office/powerpoint/2010/main" val="280912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Getting Them to Take Ownership &amp; Apologize </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Choose one of the five steps on pgs. 102-104</a:t>
            </a:r>
          </a:p>
          <a:p>
            <a:r>
              <a:rPr lang="en-US" sz="2400" dirty="0"/>
              <a:t>How realistic is this step?  Why would this be easy?  Why would this be difficult?</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6400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What to Do When They Blow Your Trust</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Choose one of the six steps on pgs. 111-113</a:t>
            </a:r>
          </a:p>
          <a:p>
            <a:r>
              <a:rPr lang="en-US" sz="2400" dirty="0"/>
              <a:t>How realistic is this step?  Why would this be easy?  Why would this be difficult?</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860033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48C6-82A8-47C6-AF9B-2F6E2CC7DDB3}"/>
              </a:ext>
            </a:extLst>
          </p:cNvPr>
          <p:cNvSpPr>
            <a:spLocks noGrp="1"/>
          </p:cNvSpPr>
          <p:nvPr>
            <p:ph type="title"/>
          </p:nvPr>
        </p:nvSpPr>
        <p:spPr/>
        <p:txBody>
          <a:bodyPr/>
          <a:lstStyle/>
          <a:p>
            <a:r>
              <a:rPr lang="en-US" dirty="0"/>
              <a:t>Quote</a:t>
            </a:r>
          </a:p>
        </p:txBody>
      </p:sp>
      <p:sp>
        <p:nvSpPr>
          <p:cNvPr id="3" name="Content Placeholder 2">
            <a:extLst>
              <a:ext uri="{FF2B5EF4-FFF2-40B4-BE49-F238E27FC236}">
                <a16:creationId xmlns:a16="http://schemas.microsoft.com/office/drawing/2014/main" id="{C8D0CFCD-D726-42E5-8873-78474C6A052D}"/>
              </a:ext>
            </a:extLst>
          </p:cNvPr>
          <p:cNvSpPr>
            <a:spLocks noGrp="1"/>
          </p:cNvSpPr>
          <p:nvPr>
            <p:ph sz="half" idx="1"/>
          </p:nvPr>
        </p:nvSpPr>
        <p:spPr/>
        <p:txBody>
          <a:bodyPr>
            <a:normAutofit/>
          </a:bodyPr>
          <a:lstStyle/>
          <a:p>
            <a:pPr marL="0" indent="0">
              <a:buNone/>
            </a:pPr>
            <a:r>
              <a:rPr lang="en-US" sz="2400" i="1" dirty="0"/>
              <a:t>“We need to be the kind of adults who help teenagers achieve as much of their potential as they possibly can.  We need to protect the fragile nature of their giftedness, and provide environments and spaces where teens can flourish.”</a:t>
            </a:r>
          </a:p>
        </p:txBody>
      </p:sp>
      <p:sp>
        <p:nvSpPr>
          <p:cNvPr id="4" name="Content Placeholder 3">
            <a:extLst>
              <a:ext uri="{FF2B5EF4-FFF2-40B4-BE49-F238E27FC236}">
                <a16:creationId xmlns:a16="http://schemas.microsoft.com/office/drawing/2014/main" id="{9BF3A4D5-2EB6-4FE0-A632-6C5CC072A2D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3745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Three Sections of this Book</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645206664"/>
              </p:ext>
            </p:extLst>
          </p:nvPr>
        </p:nvGraphicFramePr>
        <p:xfrm>
          <a:off x="1096963" y="20223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225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Three Sections of this Book—In This Session</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2717373568"/>
              </p:ext>
            </p:extLst>
          </p:nvPr>
        </p:nvGraphicFramePr>
        <p:xfrm>
          <a:off x="1096963" y="20223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567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1DCF-FA4F-432D-B263-FE4626C5CAB2}"/>
              </a:ext>
            </a:extLst>
          </p:cNvPr>
          <p:cNvSpPr>
            <a:spLocks noGrp="1"/>
          </p:cNvSpPr>
          <p:nvPr>
            <p:ph type="title"/>
          </p:nvPr>
        </p:nvSpPr>
        <p:spPr/>
        <p:txBody>
          <a:bodyPr/>
          <a:lstStyle/>
          <a:p>
            <a:r>
              <a:rPr lang="en-US" dirty="0"/>
              <a:t>MINDSET</a:t>
            </a:r>
          </a:p>
        </p:txBody>
      </p:sp>
      <p:sp>
        <p:nvSpPr>
          <p:cNvPr id="3" name="Text Placeholder 2">
            <a:extLst>
              <a:ext uri="{FF2B5EF4-FFF2-40B4-BE49-F238E27FC236}">
                <a16:creationId xmlns:a16="http://schemas.microsoft.com/office/drawing/2014/main" id="{E72A7077-9F66-4CBB-B3BD-B69901AA039C}"/>
              </a:ext>
            </a:extLst>
          </p:cNvPr>
          <p:cNvSpPr>
            <a:spLocks noGrp="1"/>
          </p:cNvSpPr>
          <p:nvPr>
            <p:ph type="body" idx="1"/>
          </p:nvPr>
        </p:nvSpPr>
        <p:spPr/>
        <p:txBody>
          <a:bodyPr/>
          <a:lstStyle/>
          <a:p>
            <a:r>
              <a:rPr lang="en-US" dirty="0"/>
              <a:t>TEENS NEED MORE THAN IT SEEMS</a:t>
            </a:r>
          </a:p>
        </p:txBody>
      </p:sp>
    </p:spTree>
    <p:extLst>
      <p:ext uri="{BB962C8B-B14F-4D97-AF65-F5344CB8AC3E}">
        <p14:creationId xmlns:p14="http://schemas.microsoft.com/office/powerpoint/2010/main" val="314951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Lap bar analogy</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Teenagers will test to see if you, like a roller coaster lap bar, will hold</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17832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What teenagers want the most…</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Enough quality time with their parents!</a:t>
            </a:r>
          </a:p>
          <a:p>
            <a:r>
              <a:rPr lang="en-US" sz="2400" dirty="0"/>
              <a:t>Is this surprising to us?  Why or why not?</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35842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What parents are most concerned about…</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Outside threats (drugs, alcohol, social media threats, etc.)</a:t>
            </a:r>
          </a:p>
          <a:p>
            <a:r>
              <a:rPr lang="en-US" sz="2400" dirty="0"/>
              <a:t>Sometimes parents’ concerns about outside threats can limit quality time with teens</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4159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normAutofit fontScale="90000"/>
          </a:bodyPr>
          <a:lstStyle/>
          <a:p>
            <a:r>
              <a:rPr lang="en-US" dirty="0"/>
              <a:t>Why do some young people become successful, contributing adults and some don’t?</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Search Institute</a:t>
            </a:r>
          </a:p>
          <a:p>
            <a:r>
              <a:rPr lang="en-US" sz="2400" dirty="0"/>
              <a:t>40 assets</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normAutofit/>
          </a:bodyPr>
          <a:lstStyle/>
          <a:p>
            <a:r>
              <a:rPr lang="en-US" sz="2400" dirty="0"/>
              <a:t>Positive environments +</a:t>
            </a:r>
          </a:p>
          <a:p>
            <a:r>
              <a:rPr lang="en-US" sz="2400" dirty="0"/>
              <a:t>Positive character traits =</a:t>
            </a:r>
          </a:p>
          <a:p>
            <a:r>
              <a:rPr lang="en-US" sz="2400" dirty="0"/>
              <a:t>Success</a:t>
            </a:r>
          </a:p>
        </p:txBody>
      </p:sp>
    </p:spTree>
    <p:extLst>
      <p:ext uri="{BB962C8B-B14F-4D97-AF65-F5344CB8AC3E}">
        <p14:creationId xmlns:p14="http://schemas.microsoft.com/office/powerpoint/2010/main" val="351979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AF14-A083-406D-8EC8-DED9E99B8F65}"/>
              </a:ext>
            </a:extLst>
          </p:cNvPr>
          <p:cNvSpPr>
            <a:spLocks noGrp="1"/>
          </p:cNvSpPr>
          <p:nvPr>
            <p:ph type="title"/>
          </p:nvPr>
        </p:nvSpPr>
        <p:spPr/>
        <p:txBody>
          <a:bodyPr/>
          <a:lstStyle/>
          <a:p>
            <a:r>
              <a:rPr lang="en-US" dirty="0"/>
              <a:t>What adults do to help teens being successful…</a:t>
            </a:r>
          </a:p>
        </p:txBody>
      </p:sp>
      <p:sp>
        <p:nvSpPr>
          <p:cNvPr id="3" name="Content Placeholder 2">
            <a:extLst>
              <a:ext uri="{FF2B5EF4-FFF2-40B4-BE49-F238E27FC236}">
                <a16:creationId xmlns:a16="http://schemas.microsoft.com/office/drawing/2014/main" id="{E35F9BD2-C454-4323-AFD1-3E98D0A88563}"/>
              </a:ext>
            </a:extLst>
          </p:cNvPr>
          <p:cNvSpPr>
            <a:spLocks noGrp="1"/>
          </p:cNvSpPr>
          <p:nvPr>
            <p:ph sz="half" idx="1"/>
          </p:nvPr>
        </p:nvSpPr>
        <p:spPr/>
        <p:txBody>
          <a:bodyPr>
            <a:normAutofit/>
          </a:bodyPr>
          <a:lstStyle/>
          <a:p>
            <a:r>
              <a:rPr lang="en-US" sz="2400" dirty="0"/>
              <a:t>Encourage your teen</a:t>
            </a:r>
          </a:p>
          <a:p>
            <a:r>
              <a:rPr lang="en-US" sz="2400" dirty="0"/>
              <a:t>Show up for your teen</a:t>
            </a:r>
          </a:p>
          <a:p>
            <a:r>
              <a:rPr lang="en-US" sz="2400" dirty="0"/>
              <a:t>Garner respect from teen</a:t>
            </a:r>
          </a:p>
          <a:p>
            <a:r>
              <a:rPr lang="en-US" sz="2400" dirty="0"/>
              <a:t>Make it clear you are there for your teen</a:t>
            </a:r>
          </a:p>
          <a:p>
            <a:r>
              <a:rPr lang="en-US" sz="2400" dirty="0"/>
              <a:t>Push your teen to do more than they think they can do</a:t>
            </a:r>
          </a:p>
        </p:txBody>
      </p:sp>
      <p:sp>
        <p:nvSpPr>
          <p:cNvPr id="4" name="Content Placeholder 3">
            <a:extLst>
              <a:ext uri="{FF2B5EF4-FFF2-40B4-BE49-F238E27FC236}">
                <a16:creationId xmlns:a16="http://schemas.microsoft.com/office/drawing/2014/main" id="{581C6A75-FCFE-475A-A197-81BA61187C6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008761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3.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{B8E7B7EC-117B-47DC-9248-631A616C4060}tf11531919_win32</Template>
  <TotalTime>190</TotalTime>
  <Words>477</Words>
  <Application>Microsoft Office PowerPoint</Application>
  <PresentationFormat>Widescreen</PresentationFormat>
  <Paragraphs>66</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LT Pro</vt:lpstr>
      <vt:lpstr>Avenir Next LT Pro Light</vt:lpstr>
      <vt:lpstr>Calibri</vt:lpstr>
      <vt:lpstr>Garamond</vt:lpstr>
      <vt:lpstr>SavonVTI</vt:lpstr>
      <vt:lpstr>THE GROWN UP’S GUIDE TO TEENAGE HUMANS</vt:lpstr>
      <vt:lpstr>Three Sections of this Book</vt:lpstr>
      <vt:lpstr>Three Sections of this Book—In This Session</vt:lpstr>
      <vt:lpstr>MINDSET</vt:lpstr>
      <vt:lpstr>Lap bar analogy</vt:lpstr>
      <vt:lpstr>What teenagers want the most…</vt:lpstr>
      <vt:lpstr>What parents are most concerned about…</vt:lpstr>
      <vt:lpstr>Why do some young people become successful, contributing adults and some don’t?</vt:lpstr>
      <vt:lpstr>What adults do to help teens being successful…</vt:lpstr>
      <vt:lpstr>Time</vt:lpstr>
      <vt:lpstr>Showing Up…What it Looks Like</vt:lpstr>
      <vt:lpstr>How to Show Up…</vt:lpstr>
      <vt:lpstr>PHASES OF TEENAGE HUMAN</vt:lpstr>
      <vt:lpstr>Teen’s Focus at this Stage = Identity</vt:lpstr>
      <vt:lpstr>Adult’s Role at this Stage </vt:lpstr>
      <vt:lpstr>TROUBLESHOOTING COMMON TEENAGE CHALLENGES</vt:lpstr>
      <vt:lpstr>Getting Them to Take Ownership &amp; Apologize </vt:lpstr>
      <vt:lpstr>What to Do When They Blow Your Trust</vt:lpstr>
      <vt:lpstr>Quote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GROWN UP’S GUIDE TO TEENAGE HUMANS</dc:title>
  <dc:creator>CAUGHIE, BRIAN</dc:creator>
  <cp:lastModifiedBy>CAUGHIE, BRIAN</cp:lastModifiedBy>
  <cp:revision>4</cp:revision>
  <dcterms:created xsi:type="dcterms:W3CDTF">2021-10-20T10:48:24Z</dcterms:created>
  <dcterms:modified xsi:type="dcterms:W3CDTF">2021-10-20T14:33:05Z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